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30" r:id="rId5"/>
    <p:sldId id="257" r:id="rId6"/>
    <p:sldId id="331" r:id="rId7"/>
    <p:sldId id="310" r:id="rId8"/>
    <p:sldId id="332" r:id="rId9"/>
    <p:sldId id="333" r:id="rId10"/>
    <p:sldId id="334" r:id="rId11"/>
    <p:sldId id="335" r:id="rId12"/>
    <p:sldId id="319" r:id="rId13"/>
    <p:sldId id="336" r:id="rId14"/>
    <p:sldId id="337" r:id="rId15"/>
    <p:sldId id="338" r:id="rId16"/>
    <p:sldId id="320" r:id="rId17"/>
    <p:sldId id="321" r:id="rId18"/>
    <p:sldId id="322" r:id="rId19"/>
    <p:sldId id="323" r:id="rId20"/>
    <p:sldId id="339" r:id="rId21"/>
    <p:sldId id="340" r:id="rId22"/>
    <p:sldId id="324" r:id="rId23"/>
    <p:sldId id="32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etonline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Warm Up: Career Interest Survey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Answer in complete sentences.</a:t>
            </a:r>
          </a:p>
          <a:p>
            <a:pPr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type(s) of careers do you think you want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Why might you be interested in those chosen careers?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are some alternative careers that you might want to research?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Education and Training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Tutor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Child Psychologist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Language Speech Therapist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Parent Educator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Head Start Teacher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Preschool Teacher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Adoption Counselor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Teachers &amp; Professors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Coaches and Scouts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Fitness Trainers and Aerobics Instructors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Librarians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Principals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Public Health Educators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School Counselors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Teacher Assistants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Tutors</a:t>
            </a:r>
          </a:p>
        </p:txBody>
      </p:sp>
    </p:spTree>
    <p:extLst>
      <p:ext uri="{BB962C8B-B14F-4D97-AF65-F5344CB8AC3E}">
        <p14:creationId xmlns:p14="http://schemas.microsoft.com/office/powerpoint/2010/main" val="175076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Finance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Bank Tellers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Bill and Account Collectors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Brokerage Clerks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Credit Checkers and Authorizers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Economists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Financial Analysts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Financial Counselors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Insurance Underwriters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04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Government and Public Administration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Command and Control Center Officers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Court Clerks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Detectives and Criminal Investigators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Infantry Officers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Legislators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Postal Service Mail Carriers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Radar and Sonar Technicians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Tax Examiners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Regional Planners</a:t>
            </a:r>
          </a:p>
          <a:p>
            <a:pPr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8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Biotechnology Research and Development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Diagnostic Services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Health Informatics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Therapeutic Services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Anesthesiologists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Athletic Trainers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Biomedical Engineers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Chiropractors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Emergency Medical Technicians (EMT)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Massage Therapists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Registered Nurses (RN)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Speech Pathologist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Surgeons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Veterinarians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1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Food Science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Dietetics and Nutrition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Food Service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Hospitality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Tourism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Recreation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Baggage Porters and Bellhops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Bartenders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Casino Gaming Workers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Chefs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Hotel Desk Clerks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Janitors and Housekeepers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Restaurant Hosts and Hostesses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Tour Guides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Travel Agents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Umpires and Referee’s</a:t>
            </a:r>
          </a:p>
        </p:txBody>
      </p:sp>
    </p:spTree>
    <p:extLst>
      <p:ext uri="{BB962C8B-B14F-4D97-AF65-F5344CB8AC3E}">
        <p14:creationId xmlns:p14="http://schemas.microsoft.com/office/powerpoint/2010/main" val="3177599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Fashion, Design, Manufacturing and Merchandising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Interior Design, Furnishings, and Maintenance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 lvl="1"/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Child Care Workers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Clergy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Funeral Directors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Hairstylists &amp; Cosmetologists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Mental Health Counselors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Personal and Home Care Aides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Physical Therapists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Social Workers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Tailors</a:t>
            </a:r>
          </a:p>
        </p:txBody>
      </p:sp>
    </p:spTree>
    <p:extLst>
      <p:ext uri="{BB962C8B-B14F-4D97-AF65-F5344CB8AC3E}">
        <p14:creationId xmlns:p14="http://schemas.microsoft.com/office/powerpoint/2010/main" val="1166979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Information Technology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Computer Engineers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Computer Programmers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Data Communications Analysts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Information Technology Project Managers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Network and Computer Systems Administrators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Video Game Designers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Web Developers</a:t>
            </a:r>
          </a:p>
        </p:txBody>
      </p:sp>
    </p:spTree>
    <p:extLst>
      <p:ext uri="{BB962C8B-B14F-4D97-AF65-F5344CB8AC3E}">
        <p14:creationId xmlns:p14="http://schemas.microsoft.com/office/powerpoint/2010/main" val="156636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Security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Animal Control Workers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Bailiffs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Correctional Officers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Crossing Guards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Dispatchers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Firefighters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Judges &amp; Lawyers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Paralegals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Life Guards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Ski Patroller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Sheriff</a:t>
            </a:r>
          </a:p>
        </p:txBody>
      </p:sp>
    </p:spTree>
    <p:extLst>
      <p:ext uri="{BB962C8B-B14F-4D97-AF65-F5344CB8AC3E}">
        <p14:creationId xmlns:p14="http://schemas.microsoft.com/office/powerpoint/2010/main" val="2194673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Manufacturing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Appliance Installers and Repairers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Graphic Arts Technology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Machine and Forming Technologies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Purchasing Agents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Electric Motor Repairers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Forklift Operators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Jewelers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Machinists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Welders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Woodworking Machine Operators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9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Marketing, Sales and Service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Advertising Managers</a:t>
            </a:r>
          </a:p>
          <a:p>
            <a:r>
              <a:rPr lang="en-US" sz="2400" dirty="0">
                <a:solidFill>
                  <a:schemeClr val="tx2"/>
                </a:solidFill>
              </a:rPr>
              <a:t>Cashiers</a:t>
            </a:r>
          </a:p>
          <a:p>
            <a:r>
              <a:rPr lang="en-US" sz="2400" dirty="0">
                <a:solidFill>
                  <a:schemeClr val="tx2"/>
                </a:solidFill>
              </a:rPr>
              <a:t>Customer Service Representatives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Floral Designers</a:t>
            </a:r>
          </a:p>
          <a:p>
            <a:r>
              <a:rPr lang="en-US" sz="2400" dirty="0">
                <a:solidFill>
                  <a:schemeClr val="tx2"/>
                </a:solidFill>
              </a:rPr>
              <a:t>Marketing Research Analysts</a:t>
            </a:r>
          </a:p>
          <a:p>
            <a:r>
              <a:rPr lang="en-US" sz="2400" dirty="0">
                <a:solidFill>
                  <a:schemeClr val="tx2"/>
                </a:solidFill>
              </a:rPr>
              <a:t>Models</a:t>
            </a:r>
          </a:p>
          <a:p>
            <a:r>
              <a:rPr lang="en-US" sz="2400" dirty="0">
                <a:solidFill>
                  <a:schemeClr val="tx2"/>
                </a:solidFill>
              </a:rPr>
              <a:t>Online Merchants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Rea Estate Agents &amp; Brokers</a:t>
            </a:r>
          </a:p>
          <a:p>
            <a:r>
              <a:rPr lang="en-US" sz="2400" dirty="0">
                <a:solidFill>
                  <a:schemeClr val="tx2"/>
                </a:solidFill>
              </a:rPr>
              <a:t>Sales Representatives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Wholesale and Retail Buyers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Activity 145: Career Clusters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In order to select a career you’ll be happy with, you should have some knowledge of the many jobs available.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US Department of Labor has outlined 16 Career Clusters that, “Encompass virtually all occupations from entry through professional levels.”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These organized Career Clusters are found on the Occupational Information Network called, </a:t>
            </a:r>
            <a:r>
              <a:rPr lang="en-US" sz="2800" dirty="0">
                <a:hlinkClick r:id="rId2"/>
              </a:rPr>
              <a:t>O*NET Online.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Science, Technology, Engineering &amp;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Solar Installer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Cell Scientist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Energy analyst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Heating and Air Conditioning Installer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Tower Technician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AVAC Technician Engineer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Environmental Engineer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Sewer Worker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Underground Inspector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Aerospace Engineers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Anthropologists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Archaeologists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Biologist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Chemist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Civil Engineers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Hydrologist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Mechanical Engineers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Statisticians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1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Transportation, Distribution &amp;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Solar Installer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Cell Scientist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Energy analyst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Heating and Air Conditioning Installer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Tower Technician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AVAC Technician Engineer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Environmental Engineer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Sewer Worker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Underground Inspector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Aerospace Engineers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Anthropologists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Archaeologists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Biologist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Chemist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Civil Engineers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Hydrologist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Mechanical Engineers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Statisticians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44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Activity 147:  Bring in Your Identity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Turn back to your personal profile bulls eye and review your values and passions.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Review the list of careers noted on pages 145-146.</a:t>
            </a:r>
          </a:p>
          <a:p>
            <a:r>
              <a:rPr lang="en-US" sz="2400" dirty="0">
                <a:solidFill>
                  <a:schemeClr val="tx2"/>
                </a:solidFill>
              </a:rPr>
              <a:t>List six careers that compliment your values and passions.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Look at your strengths and skills. Do you see any careers within your chosen interest group(s) that also seem to fit with these aspects of your personality?</a:t>
            </a:r>
          </a:p>
          <a:p>
            <a:r>
              <a:rPr lang="en-US" sz="2400" dirty="0">
                <a:solidFill>
                  <a:schemeClr val="tx2"/>
                </a:solidFill>
              </a:rPr>
              <a:t>List six other possible careers at the bottom of the page.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1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Activity 150  Career Interest Survey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200" dirty="0">
                <a:solidFill>
                  <a:schemeClr val="tx2"/>
                </a:solidFill>
              </a:rPr>
              <a:t>To locate, analyze, and apply career information using print and online resources. They’ll also gather preliminary education and training information specific to their chosen careers.</a:t>
            </a:r>
          </a:p>
        </p:txBody>
      </p:sp>
    </p:spTree>
    <p:extLst>
      <p:ext uri="{BB962C8B-B14F-4D97-AF65-F5344CB8AC3E}">
        <p14:creationId xmlns:p14="http://schemas.microsoft.com/office/powerpoint/2010/main" val="53777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Activity 146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Which two groups are the most appealing to you?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Write them in the two blanks.</a:t>
            </a:r>
          </a:p>
        </p:txBody>
      </p:sp>
    </p:spTree>
    <p:extLst>
      <p:ext uri="{BB962C8B-B14F-4D97-AF65-F5344CB8AC3E}">
        <p14:creationId xmlns:p14="http://schemas.microsoft.com/office/powerpoint/2010/main" val="7140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Career Clusters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n>
                  <a:solidFill>
                    <a:schemeClr val="tx2"/>
                  </a:solidFill>
                </a:ln>
              </a:rPr>
              <a:t>Getting an appropriate education and training is needed to be competent and competitive in your chosen career.</a:t>
            </a:r>
          </a:p>
          <a:p>
            <a:r>
              <a:rPr lang="en-US" sz="2800" dirty="0">
                <a:ln>
                  <a:solidFill>
                    <a:schemeClr val="tx2"/>
                  </a:solidFill>
                </a:ln>
              </a:rPr>
              <a:t>Preparing for a career that doesn’t match your goals and personality is very costly.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286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 145: Career Clusters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Jobs in each category have certain things in common.</a:t>
            </a:r>
          </a:p>
          <a:p>
            <a:r>
              <a:rPr lang="en-US" sz="3200" dirty="0">
                <a:solidFill>
                  <a:schemeClr val="tx2"/>
                </a:solidFill>
              </a:rPr>
              <a:t>By investigating the groups that appeal to you most, you may come up with quite a number of possible careers.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Go through the clusters, check the box in your workbook next to those that interest you.</a:t>
            </a: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Agriculture, Food, and </a:t>
            </a:r>
            <a:br>
              <a:rPr lang="en-US" dirty="0"/>
            </a:br>
            <a:r>
              <a:rPr lang="en-US" dirty="0"/>
              <a:t>Natural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Agricultural Inspectors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Animal Breeders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Commercial Fishers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Construction and Well Drillers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Fish and Game Wardens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Gas and Oil Drillers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Logging workers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Mining Engineers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Park Naturalists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Zoologists</a:t>
            </a:r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Forestry Aid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Nursery Worker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Veterinarian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Crop Inspector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Planning Technician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Animal Health Technician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Gardener/Grounds Keeper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2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Architecture and Construction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Architects.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Carpenters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Crane and Tower Operators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Construction Managers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Electricians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Meter Readers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Painters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Structural Metal Workers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Surveyors</a:t>
            </a:r>
          </a:p>
        </p:txBody>
      </p:sp>
    </p:spTree>
    <p:extLst>
      <p:ext uri="{BB962C8B-B14F-4D97-AF65-F5344CB8AC3E}">
        <p14:creationId xmlns:p14="http://schemas.microsoft.com/office/powerpoint/2010/main" val="274703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Prop Maker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Choreographer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Publisher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Voice-over Artist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Photojournalist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Music Director/Conductor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Special Effects Coordinator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Actors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Animators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Camera Operators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Dancers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Film Editors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Graphic Artists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Interior Designers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Musicians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News Reporters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Photographers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Writers and Authors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6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Business Management and Administration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Jobs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Accountants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Budget Analysts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Business Executives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Human Resource Managers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Office Managers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Public Relations Specialists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Receptionists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Supply Chain Managers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Tax Preparers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Banking and Related Services</a:t>
            </a:r>
          </a:p>
        </p:txBody>
      </p:sp>
    </p:spTree>
    <p:extLst>
      <p:ext uri="{BB962C8B-B14F-4D97-AF65-F5344CB8AC3E}">
        <p14:creationId xmlns:p14="http://schemas.microsoft.com/office/powerpoint/2010/main" val="384474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1720</TotalTime>
  <Words>924</Words>
  <Application>Microsoft Macintosh PowerPoint</Application>
  <PresentationFormat>On-screen Show (4:3)</PresentationFormat>
  <Paragraphs>276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Warm Up: Career Interest Survey</vt:lpstr>
      <vt:lpstr>Activity 145: Career Clusters</vt:lpstr>
      <vt:lpstr>Activity 146</vt:lpstr>
      <vt:lpstr>Career Clusters</vt:lpstr>
      <vt:lpstr>Activity 145: Career Clusters</vt:lpstr>
      <vt:lpstr>Agriculture, Food, and  Natural Resources</vt:lpstr>
      <vt:lpstr>Architecture and Construction</vt:lpstr>
      <vt:lpstr>Communications</vt:lpstr>
      <vt:lpstr>Business Management and Administration</vt:lpstr>
      <vt:lpstr>Education and Training</vt:lpstr>
      <vt:lpstr>Finance</vt:lpstr>
      <vt:lpstr>Government and Public Administration</vt:lpstr>
      <vt:lpstr>Health Science</vt:lpstr>
      <vt:lpstr>Tourism</vt:lpstr>
      <vt:lpstr>Human Services</vt:lpstr>
      <vt:lpstr>Information Technology</vt:lpstr>
      <vt:lpstr>Security</vt:lpstr>
      <vt:lpstr>Manufacturing</vt:lpstr>
      <vt:lpstr>Marketing, Sales and Service</vt:lpstr>
      <vt:lpstr>Science, Technology, Engineering &amp; Mathematics</vt:lpstr>
      <vt:lpstr>Transportation, Distribution &amp; Logistics</vt:lpstr>
      <vt:lpstr>Activity 147:  Bring in Your Identity</vt:lpstr>
      <vt:lpstr>Activity 150  Career Interest Survey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161</cp:revision>
  <dcterms:created xsi:type="dcterms:W3CDTF">2019-07-07T21:23:27Z</dcterms:created>
  <dcterms:modified xsi:type="dcterms:W3CDTF">2019-07-28T21:02:19Z</dcterms:modified>
</cp:coreProperties>
</file>